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63" r:id="rId3"/>
    <p:sldId id="264" r:id="rId4"/>
    <p:sldId id="262" r:id="rId5"/>
    <p:sldId id="265" r:id="rId6"/>
    <p:sldId id="260" r:id="rId7"/>
    <p:sldId id="266" r:id="rId8"/>
    <p:sldId id="259" r:id="rId9"/>
    <p:sldId id="267" r:id="rId10"/>
    <p:sldId id="268" r:id="rId11"/>
    <p:sldId id="258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F42876-D87A-48F6-B513-92DE144416F6}" v="1773" dt="2018-05-21T02:35:54.686"/>
    <p1510:client id="{74EFC655-37CC-4E36-9D79-91FC8C79A379}" v="981" dt="2018-05-21T03:43:23.1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6427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6203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7900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7028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584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74728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6001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1790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3484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9394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5182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21/05/2018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345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349222"/>
          </a:xfrm>
        </p:spPr>
        <p:txBody>
          <a:bodyPr>
            <a:noAutofit/>
          </a:bodyPr>
          <a:lstStyle/>
          <a:p>
            <a:r>
              <a:rPr lang="es-ES" sz="4000" dirty="0">
                <a:cs typeface="Calibri Light"/>
              </a:rPr>
              <a:t>Una encuesta en varios repositorios de componentes con estudio detallado de diferentes métodos de almacenamiento y extracción de componentes</a:t>
            </a:r>
            <a:endParaRPr lang="es-ES" sz="4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2050" name="Picture 2" descr="Resultado de imagen para eafit">
            <a:extLst>
              <a:ext uri="{FF2B5EF4-FFF2-40B4-BE49-F238E27FC236}">
                <a16:creationId xmlns:a16="http://schemas.microsoft.com/office/drawing/2014/main" id="{7EBCE00F-A6F5-481D-83F9-039EFBA71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652" y="6483841"/>
            <a:ext cx="795332" cy="3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F647E45-5E92-46B2-BF03-65DFFD2A7F09}"/>
              </a:ext>
            </a:extLst>
          </p:cNvPr>
          <p:cNvSpPr txBox="1"/>
          <p:nvPr/>
        </p:nvSpPr>
        <p:spPr>
          <a:xfrm>
            <a:off x="0" y="6483841"/>
            <a:ext cx="3724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</a:rPr>
              <a:t>Desarrollo De Software Basado En Componentes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6AA15AE-DAFE-4E1E-B05F-F57962FD3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8CAE6E3-39B4-4A16-97BC-9C376B9B7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B1F97-BFF9-46CC-8EB4-BB63B98F1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07141D5-A57C-43F5-A655-5BA2D0D2A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FA16F9-0217-4E71-AEA5-39D3518AD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1275" y="640081"/>
            <a:ext cx="6991503" cy="55232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616A7B-FAF0-4FE4-AD27-152801C47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Ejemplos</a:t>
            </a:r>
            <a:r>
              <a:rPr lang="en-US" sz="4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librerías</a:t>
            </a:r>
            <a:r>
              <a:rPr lang="en-US" sz="4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 sz="4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componentes</a:t>
            </a:r>
            <a:endParaRPr lang="en-US" sz="4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706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D5E09F-88D8-4BC2-8248-156244C29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773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>
                <a:cs typeface="Calibri Light"/>
              </a:rPr>
              <a:t>Un breve análisis sobre el aporte que hace el estudio al área (de la mano de las conclusiones)</a:t>
            </a:r>
          </a:p>
        </p:txBody>
      </p:sp>
      <p:pic>
        <p:nvPicPr>
          <p:cNvPr id="3" name="Picture 2" descr="Resultado de imagen para eafit">
            <a:extLst>
              <a:ext uri="{FF2B5EF4-FFF2-40B4-BE49-F238E27FC236}">
                <a16:creationId xmlns:a16="http://schemas.microsoft.com/office/drawing/2014/main" id="{7EE59E3B-70BD-4650-AF23-6F20BE1AC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652" y="6483841"/>
            <a:ext cx="795332" cy="3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60207965-C939-409C-A168-9117B57E59BB}"/>
              </a:ext>
            </a:extLst>
          </p:cNvPr>
          <p:cNvSpPr txBox="1"/>
          <p:nvPr/>
        </p:nvSpPr>
        <p:spPr>
          <a:xfrm>
            <a:off x="0" y="6483841"/>
            <a:ext cx="3724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</a:rPr>
              <a:t>Desarrollo De Software Basado En Componentes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7EEC05-EAA9-43E7-94E3-2A3865ECA7E7}"/>
              </a:ext>
            </a:extLst>
          </p:cNvPr>
          <p:cNvSpPr txBox="1"/>
          <p:nvPr/>
        </p:nvSpPr>
        <p:spPr>
          <a:xfrm>
            <a:off x="1733909" y="2517476"/>
            <a:ext cx="9213011" cy="295465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cs typeface="Calibri"/>
              </a:rPr>
              <a:t>Recopilación de diversos estudios y proyectos acerca de repositorios de componentes.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cs typeface="Calibri"/>
              </a:rPr>
              <a:t>Evaluar un repositorio basado en sus características y mecanismos de búsqueda y almacenamiento.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cs typeface="Calibri"/>
              </a:rPr>
              <a:t>Abrir nuevos caminos de investigación para hacer más eficiente la búsqueda de componentes.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400" dirty="0">
              <a:cs typeface="Calibri"/>
            </a:endParaRPr>
          </a:p>
          <a:p>
            <a:pPr algn="ctr"/>
            <a:endParaRPr lang="es-E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474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BE8DE8A-75BE-4D64-9309-3080126A10A5}"/>
              </a:ext>
            </a:extLst>
          </p:cNvPr>
          <p:cNvSpPr/>
          <p:nvPr/>
        </p:nvSpPr>
        <p:spPr>
          <a:xfrm>
            <a:off x="596348" y="980661"/>
            <a:ext cx="10999304" cy="10071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26" name="Picture 2" descr="Resultado de imagen para preguntas">
            <a:extLst>
              <a:ext uri="{FF2B5EF4-FFF2-40B4-BE49-F238E27FC236}">
                <a16:creationId xmlns:a16="http://schemas.microsoft.com/office/drawing/2014/main" id="{7866EE9E-6043-44DA-A3C9-E5E5F8D1B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25" y="809625"/>
            <a:ext cx="523875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eafit">
            <a:extLst>
              <a:ext uri="{FF2B5EF4-FFF2-40B4-BE49-F238E27FC236}">
                <a16:creationId xmlns:a16="http://schemas.microsoft.com/office/drawing/2014/main" id="{DE05C974-007B-4500-9329-F3D109242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652" y="6483841"/>
            <a:ext cx="795332" cy="3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E024C7D-4610-432F-BF6D-EF8D36F6B490}"/>
              </a:ext>
            </a:extLst>
          </p:cNvPr>
          <p:cNvSpPr txBox="1"/>
          <p:nvPr/>
        </p:nvSpPr>
        <p:spPr>
          <a:xfrm>
            <a:off x="0" y="6483841"/>
            <a:ext cx="3724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</a:rPr>
              <a:t>Desarrollo De Software Basado En Componentes</a:t>
            </a:r>
          </a:p>
        </p:txBody>
      </p:sp>
    </p:spTree>
    <p:extLst>
      <p:ext uri="{BB962C8B-B14F-4D97-AF65-F5344CB8AC3E}">
        <p14:creationId xmlns:p14="http://schemas.microsoft.com/office/powerpoint/2010/main" val="2469170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09A6691-104E-4486-ACAD-8D6AD419C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O" b="1" dirty="0"/>
              <a:t>Integrantes</a:t>
            </a:r>
            <a:endParaRPr lang="es-CO" sz="6000" b="1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A306DEF2-EAA9-4F11-9400-87E6FA09D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80312" y="2703443"/>
            <a:ext cx="4675367" cy="19215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O" dirty="0"/>
              <a:t> Roberto Alejandro Restrepo Rivera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O" dirty="0"/>
              <a:t> Sebastián Garcés Carvajal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O" dirty="0"/>
              <a:t> Giancarlo Corredor Catino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O" dirty="0"/>
              <a:t> Harol Perez Giraldo</a:t>
            </a:r>
          </a:p>
        </p:txBody>
      </p:sp>
      <p:pic>
        <p:nvPicPr>
          <p:cNvPr id="4" name="Picture 4" descr="Resultado de imagen para development team">
            <a:extLst>
              <a:ext uri="{FF2B5EF4-FFF2-40B4-BE49-F238E27FC236}">
                <a16:creationId xmlns:a16="http://schemas.microsoft.com/office/drawing/2014/main" id="{1E59275F-7A5F-4096-8048-5C25E4513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735" y="1807878"/>
            <a:ext cx="3885954" cy="371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esultado de imagen para eafit">
            <a:extLst>
              <a:ext uri="{FF2B5EF4-FFF2-40B4-BE49-F238E27FC236}">
                <a16:creationId xmlns:a16="http://schemas.microsoft.com/office/drawing/2014/main" id="{B0CE0F4D-EA36-4C58-BF3D-47A0C6931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652" y="6483841"/>
            <a:ext cx="795332" cy="3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A472CBB-CA65-42BD-B04C-05FC02B2A593}"/>
              </a:ext>
            </a:extLst>
          </p:cNvPr>
          <p:cNvSpPr txBox="1"/>
          <p:nvPr/>
        </p:nvSpPr>
        <p:spPr>
          <a:xfrm>
            <a:off x="0" y="6483841"/>
            <a:ext cx="3724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</a:rPr>
              <a:t>Desarrollo De Software Basado En Componentes</a:t>
            </a:r>
          </a:p>
        </p:txBody>
      </p:sp>
    </p:spTree>
    <p:extLst>
      <p:ext uri="{BB962C8B-B14F-4D97-AF65-F5344CB8AC3E}">
        <p14:creationId xmlns:p14="http://schemas.microsoft.com/office/powerpoint/2010/main" val="863228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59C8BA-3079-4ED5-AFEB-2C9B8CF64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dirty="0"/>
              <a:t>Introducción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C0ACDEC2-6BA1-4CFF-9ED3-638F5F063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  <a:p>
            <a:pPr algn="just"/>
            <a:r>
              <a:rPr lang="es-CO" sz="2400" dirty="0"/>
              <a:t>A finales 1990 surgió en método para el desarrollo de software basado en componentes como un enfoque en la reutilización dado sus grandes ventajas en la reducción de costos, tiempo y aumento en la productividad. La industria rápidamente incremento el uso de componentes reutilizables, debió a esto surgieron los repositorios de componentes para poder almacenar y luego poder ser utilizados por desarrollos que necesitaran adoptar la funcionalidad ya realizada.</a:t>
            </a:r>
          </a:p>
        </p:txBody>
      </p:sp>
      <p:pic>
        <p:nvPicPr>
          <p:cNvPr id="6" name="Picture 2" descr="Resultado de imagen para eafit">
            <a:extLst>
              <a:ext uri="{FF2B5EF4-FFF2-40B4-BE49-F238E27FC236}">
                <a16:creationId xmlns:a16="http://schemas.microsoft.com/office/drawing/2014/main" id="{122E05E2-50A6-4C0E-99A6-F4D32B62A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652" y="6483841"/>
            <a:ext cx="795332" cy="3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DC49A97-1E34-4112-A763-6770E14FFC43}"/>
              </a:ext>
            </a:extLst>
          </p:cNvPr>
          <p:cNvSpPr txBox="1"/>
          <p:nvPr/>
        </p:nvSpPr>
        <p:spPr>
          <a:xfrm>
            <a:off x="0" y="6483841"/>
            <a:ext cx="3724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</a:rPr>
              <a:t>Desarrollo De Software Basado En Componentes</a:t>
            </a:r>
          </a:p>
        </p:txBody>
      </p:sp>
    </p:spTree>
    <p:extLst>
      <p:ext uri="{BB962C8B-B14F-4D97-AF65-F5344CB8AC3E}">
        <p14:creationId xmlns:p14="http://schemas.microsoft.com/office/powerpoint/2010/main" val="2554911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17604C-46CF-4939-836C-3B264C2C2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dirty="0">
                <a:cs typeface="Calibri Light"/>
              </a:rPr>
              <a:t>Objetivo Del Estudio</a:t>
            </a:r>
            <a:endParaRPr lang="es-CO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244F64-6F9E-49E3-A282-F266E2019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  <a:p>
            <a:pPr algn="just"/>
            <a:endParaRPr lang="es-CO" dirty="0"/>
          </a:p>
          <a:p>
            <a:pPr algn="just"/>
            <a:r>
              <a:rPr lang="es-CO" dirty="0"/>
              <a:t>El objetivo principal de este documento es explorar los repositorios de componentes de software reutilizables existentes más utilizados y diversas técnicas de almacenamiento y recuperación que se han utilizado en estos repositorios.</a:t>
            </a:r>
          </a:p>
        </p:txBody>
      </p:sp>
      <p:pic>
        <p:nvPicPr>
          <p:cNvPr id="4" name="Picture 2" descr="Resultado de imagen para eafit">
            <a:extLst>
              <a:ext uri="{FF2B5EF4-FFF2-40B4-BE49-F238E27FC236}">
                <a16:creationId xmlns:a16="http://schemas.microsoft.com/office/drawing/2014/main" id="{64910D9A-A3F2-4B52-B49D-8240E95BB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652" y="6483841"/>
            <a:ext cx="795332" cy="3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1A1259F-7916-49E5-A753-663D028DE8A4}"/>
              </a:ext>
            </a:extLst>
          </p:cNvPr>
          <p:cNvSpPr txBox="1"/>
          <p:nvPr/>
        </p:nvSpPr>
        <p:spPr>
          <a:xfrm>
            <a:off x="0" y="6483841"/>
            <a:ext cx="3724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</a:rPr>
              <a:t>Desarrollo De Software Basado En Componentes</a:t>
            </a:r>
          </a:p>
        </p:txBody>
      </p:sp>
    </p:spTree>
    <p:extLst>
      <p:ext uri="{BB962C8B-B14F-4D97-AF65-F5344CB8AC3E}">
        <p14:creationId xmlns:p14="http://schemas.microsoft.com/office/powerpoint/2010/main" val="1233548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CA864-FAD1-430A-9830-1E3A0C104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dirty="0"/>
              <a:t>Características De Los Repositorios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DFD77A-C7A8-48D5-94AA-A702DA949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25247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s-CO" dirty="0"/>
              <a:t> 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s-CO" b="1" dirty="0"/>
              <a:t> Automatización:</a:t>
            </a:r>
            <a:r>
              <a:rPr lang="es-CO" dirty="0"/>
              <a:t> Interfaz </a:t>
            </a:r>
            <a:r>
              <a:rPr lang="es-CO" sz="1800" dirty="0"/>
              <a:t>gráfica</a:t>
            </a:r>
            <a:r>
              <a:rPr lang="es-CO" dirty="0"/>
              <a:t> para la navegación y extracción del componente.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s-CO" dirty="0"/>
              <a:t> </a:t>
            </a:r>
            <a:r>
              <a:rPr lang="es-CO" b="1" dirty="0"/>
              <a:t>Marco de componentes estándar: </a:t>
            </a:r>
            <a:r>
              <a:rPr lang="es-CO" dirty="0"/>
              <a:t>Los componentes deben describir el objetivo, descripción funcional, limitaciones, restricciones legales.</a:t>
            </a:r>
            <a:endParaRPr lang="es-CO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s-CO" b="1" dirty="0"/>
              <a:t> Esquema de clasificación: </a:t>
            </a:r>
            <a:r>
              <a:rPr lang="es-CO" dirty="0"/>
              <a:t>Para acelerar el proceso de identificación y extracción de componentes apropiados para la tarea en cuestión.</a:t>
            </a:r>
            <a:endParaRPr lang="es-CO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s-CO" b="1" dirty="0"/>
              <a:t> Documentación: </a:t>
            </a:r>
            <a:r>
              <a:rPr lang="es-CO" dirty="0"/>
              <a:t>Proporcionar la documentación necesaria del componente a ser utilizado.</a:t>
            </a:r>
          </a:p>
          <a:p>
            <a:pPr>
              <a:buFont typeface="Wingdings" panose="05000000000000000000" pitchFamily="2" charset="2"/>
              <a:buChar char="§"/>
            </a:pPr>
            <a:endParaRPr lang="es-CO" dirty="0"/>
          </a:p>
        </p:txBody>
      </p:sp>
      <p:pic>
        <p:nvPicPr>
          <p:cNvPr id="4" name="Picture 2" descr="Resultado de imagen para eafit">
            <a:extLst>
              <a:ext uri="{FF2B5EF4-FFF2-40B4-BE49-F238E27FC236}">
                <a16:creationId xmlns:a16="http://schemas.microsoft.com/office/drawing/2014/main" id="{68949884-5015-4102-A14E-53BE17C68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652" y="6483841"/>
            <a:ext cx="795332" cy="3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91D1A23-61F2-4310-8F62-40F6ABC5C43F}"/>
              </a:ext>
            </a:extLst>
          </p:cNvPr>
          <p:cNvSpPr txBox="1"/>
          <p:nvPr/>
        </p:nvSpPr>
        <p:spPr>
          <a:xfrm>
            <a:off x="0" y="6483841"/>
            <a:ext cx="3724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</a:rPr>
              <a:t>Desarrollo De Software Basado En Componentes</a:t>
            </a:r>
          </a:p>
        </p:txBody>
      </p:sp>
    </p:spTree>
    <p:extLst>
      <p:ext uri="{BB962C8B-B14F-4D97-AF65-F5344CB8AC3E}">
        <p14:creationId xmlns:p14="http://schemas.microsoft.com/office/powerpoint/2010/main" val="2859888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D456F7-E9D5-4BEB-B42B-071BB0B86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6379"/>
            <a:ext cx="10515600" cy="1325563"/>
          </a:xfrm>
        </p:spPr>
        <p:txBody>
          <a:bodyPr/>
          <a:lstStyle/>
          <a:p>
            <a:pPr algn="ctr"/>
            <a:r>
              <a:rPr lang="es-ES" dirty="0">
                <a:cs typeface="Calibri Light"/>
              </a:rPr>
              <a:t>Metodología usada en el estudio</a:t>
            </a:r>
            <a:endParaRPr lang="es-ES" dirty="0"/>
          </a:p>
        </p:txBody>
      </p:sp>
      <p:pic>
        <p:nvPicPr>
          <p:cNvPr id="3" name="Picture 2" descr="Resultado de imagen para eafit">
            <a:extLst>
              <a:ext uri="{FF2B5EF4-FFF2-40B4-BE49-F238E27FC236}">
                <a16:creationId xmlns:a16="http://schemas.microsoft.com/office/drawing/2014/main" id="{A5A20B0D-9B9F-4865-9FC6-7072DE4F3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652" y="6483841"/>
            <a:ext cx="795332" cy="3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4AA376E-297C-4041-BFB5-26B770309117}"/>
              </a:ext>
            </a:extLst>
          </p:cNvPr>
          <p:cNvSpPr txBox="1"/>
          <p:nvPr/>
        </p:nvSpPr>
        <p:spPr>
          <a:xfrm>
            <a:off x="0" y="6483841"/>
            <a:ext cx="3724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</a:rPr>
              <a:t>Desarrollo De Software Basado En Componentes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B812948-55CC-40FD-9CBD-9524CDC0A998}"/>
              </a:ext>
            </a:extLst>
          </p:cNvPr>
          <p:cNvSpPr txBox="1"/>
          <p:nvPr/>
        </p:nvSpPr>
        <p:spPr>
          <a:xfrm>
            <a:off x="1733909" y="2517476"/>
            <a:ext cx="9213011" cy="221599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s-ES" sz="2400" dirty="0">
                <a:cs typeface="Calibri"/>
              </a:rPr>
              <a:t>Inicialmente el </a:t>
            </a:r>
            <a:r>
              <a:rPr lang="es-ES" sz="2400" dirty="0" err="1">
                <a:cs typeface="Calibri"/>
              </a:rPr>
              <a:t>paper</a:t>
            </a:r>
            <a:r>
              <a:rPr lang="es-ES" sz="2400" dirty="0">
                <a:cs typeface="Calibri"/>
              </a:rPr>
              <a:t> describe las principales características de cada uno de los repositorios identificados para la encuesta y resalta como estas pueden marcar la diferencia en comparación con los demás, la comparativa de los repositorios mencionados en el </a:t>
            </a:r>
            <a:r>
              <a:rPr lang="es-ES" sz="2400" dirty="0" err="1">
                <a:cs typeface="Calibri"/>
              </a:rPr>
              <a:t>paper</a:t>
            </a:r>
            <a:r>
              <a:rPr lang="es-ES" sz="2400" dirty="0">
                <a:cs typeface="Calibri"/>
              </a:rPr>
              <a:t> se hace a través del siguiente cuadro:</a:t>
            </a:r>
          </a:p>
          <a:p>
            <a:pPr algn="ctr"/>
            <a:endParaRPr lang="es-E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2357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8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10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890D2177-CD8A-4A51-9428-F9C7D6D2A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721" y="111505"/>
            <a:ext cx="4331917" cy="622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50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A76D0A-078E-4E1E-A154-F11F115D6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Ejemplos librerías de componentes</a:t>
            </a:r>
          </a:p>
        </p:txBody>
      </p:sp>
      <p:pic>
        <p:nvPicPr>
          <p:cNvPr id="3" name="Picture 2" descr="Resultado de imagen para eafit">
            <a:extLst>
              <a:ext uri="{FF2B5EF4-FFF2-40B4-BE49-F238E27FC236}">
                <a16:creationId xmlns:a16="http://schemas.microsoft.com/office/drawing/2014/main" id="{738C9BE4-26FB-4875-8EB6-8F7E4B2F3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652" y="6483841"/>
            <a:ext cx="795332" cy="321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B36C76A-4392-4D59-B062-0FFC8E516AF0}"/>
              </a:ext>
            </a:extLst>
          </p:cNvPr>
          <p:cNvSpPr txBox="1"/>
          <p:nvPr/>
        </p:nvSpPr>
        <p:spPr>
          <a:xfrm>
            <a:off x="0" y="6483841"/>
            <a:ext cx="3724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</a:rPr>
              <a:t>Desarrollo De Software Basado En Componentes</a:t>
            </a:r>
          </a:p>
        </p:txBody>
      </p:sp>
      <p:pic>
        <p:nvPicPr>
          <p:cNvPr id="10" name="2018-05-21_02-16-12">
            <a:hlinkClick r:id="" action="ppaction://media"/>
            <a:extLst>
              <a:ext uri="{FF2B5EF4-FFF2-40B4-BE49-F238E27FC236}">
                <a16:creationId xmlns:a16="http://schemas.microsoft.com/office/drawing/2014/main" id="{43928A51-6DE6-418F-BD46-2A5B55CFA94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13000" y="1846263"/>
            <a:ext cx="7426325" cy="4022725"/>
          </a:xfrm>
        </p:spPr>
      </p:pic>
    </p:spTree>
    <p:extLst>
      <p:ext uri="{BB962C8B-B14F-4D97-AF65-F5344CB8AC3E}">
        <p14:creationId xmlns:p14="http://schemas.microsoft.com/office/powerpoint/2010/main" val="287997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0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3A137-40A4-44EC-A2D7-BF8009129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Ejemplos librerías de componentes</a:t>
            </a:r>
            <a:endParaRPr lang="es-CO" dirty="0"/>
          </a:p>
        </p:txBody>
      </p:sp>
      <p:pic>
        <p:nvPicPr>
          <p:cNvPr id="4" name="2018-05-21_02-18-45">
            <a:hlinkClick r:id="" action="ppaction://media"/>
            <a:extLst>
              <a:ext uri="{FF2B5EF4-FFF2-40B4-BE49-F238E27FC236}">
                <a16:creationId xmlns:a16="http://schemas.microsoft.com/office/drawing/2014/main" id="{E64F0D3B-1603-4658-9505-41092BE657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13000" y="1846263"/>
            <a:ext cx="7426325" cy="4022725"/>
          </a:xfrm>
        </p:spPr>
      </p:pic>
    </p:spTree>
    <p:extLst>
      <p:ext uri="{BB962C8B-B14F-4D97-AF65-F5344CB8AC3E}">
        <p14:creationId xmlns:p14="http://schemas.microsoft.com/office/powerpoint/2010/main" val="1459337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294</TotalTime>
  <Words>400</Words>
  <Application>Microsoft Office PowerPoint</Application>
  <PresentationFormat>Widescreen</PresentationFormat>
  <Paragraphs>37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Retrospección</vt:lpstr>
      <vt:lpstr>Una encuesta en varios repositorios de componentes con estudio detallado de diferentes métodos de almacenamiento y extracción de componentes</vt:lpstr>
      <vt:lpstr>Integrantes</vt:lpstr>
      <vt:lpstr>Introducción</vt:lpstr>
      <vt:lpstr>Objetivo Del Estudio</vt:lpstr>
      <vt:lpstr>Características De Los Repositorios</vt:lpstr>
      <vt:lpstr>Metodología usada en el estudio</vt:lpstr>
      <vt:lpstr>PowerPoint Presentation</vt:lpstr>
      <vt:lpstr>Ejemplos librerías de componentes</vt:lpstr>
      <vt:lpstr>Ejemplos librerías de componentes</vt:lpstr>
      <vt:lpstr>Ejemplos librerías de componentes</vt:lpstr>
      <vt:lpstr>Un breve análisis sobre el aporte que hace el estudio al área (de la mano de las conclusiones)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>Sebastian Garces Carvajal</cp:lastModifiedBy>
  <cp:revision>16</cp:revision>
  <dcterms:created xsi:type="dcterms:W3CDTF">2012-07-30T22:48:03Z</dcterms:created>
  <dcterms:modified xsi:type="dcterms:W3CDTF">2018-05-21T07:24:59Z</dcterms:modified>
</cp:coreProperties>
</file>

<file path=docProps/thumbnail.jpeg>
</file>